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87BCD-E944-4B35-A16F-92B9CCD867B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7B38AF-AC56-49E3-94F9-CDDF25D45352}">
      <dgm:prSet phldrT="[Текст]" custT="1"/>
      <dgm:spPr/>
      <dgm:t>
        <a:bodyPr/>
        <a:lstStyle/>
        <a:p>
          <a:r>
            <a:rPr lang="ru-RU" sz="3200" dirty="0">
              <a:latin typeface="Times New Roman" pitchFamily="18" charset="0"/>
              <a:cs typeface="Times New Roman" pitchFamily="18" charset="0"/>
            </a:rPr>
            <a:t>СП</a:t>
          </a:r>
        </a:p>
      </dgm:t>
    </dgm:pt>
    <dgm:pt modelId="{D43366FA-187D-4544-B488-2D9F8F11DE30}" type="parTrans" cxnId="{C317B3F0-122A-4B9E-A354-88E07B060508}">
      <dgm:prSet/>
      <dgm:spPr/>
      <dgm:t>
        <a:bodyPr/>
        <a:lstStyle/>
        <a:p>
          <a:endParaRPr lang="ru-RU"/>
        </a:p>
      </dgm:t>
    </dgm:pt>
    <dgm:pt modelId="{51FC8FB1-CB47-434A-8BC1-B20B1A5B87F7}" type="sibTrans" cxnId="{C317B3F0-122A-4B9E-A354-88E07B060508}">
      <dgm:prSet/>
      <dgm:spPr/>
      <dgm:t>
        <a:bodyPr/>
        <a:lstStyle/>
        <a:p>
          <a:endParaRPr lang="ru-RU"/>
        </a:p>
      </dgm:t>
    </dgm:pt>
    <dgm:pt modelId="{6BD0B54A-C702-4EB2-9BB3-E1AD3B8FAEDC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союзные</a:t>
          </a:r>
        </a:p>
      </dgm:t>
    </dgm:pt>
    <dgm:pt modelId="{7A97E363-1382-4249-8C16-06E91B465F9D}" type="parTrans" cxnId="{4CD6D06F-798A-45CF-93F4-D14D336F3149}">
      <dgm:prSet/>
      <dgm:spPr/>
      <dgm:t>
        <a:bodyPr/>
        <a:lstStyle/>
        <a:p>
          <a:endParaRPr lang="ru-RU"/>
        </a:p>
      </dgm:t>
    </dgm:pt>
    <dgm:pt modelId="{7F69FFAA-2E14-4536-AA9A-6111AD846471}" type="sibTrans" cxnId="{4CD6D06F-798A-45CF-93F4-D14D336F3149}">
      <dgm:prSet/>
      <dgm:spPr/>
      <dgm:t>
        <a:bodyPr/>
        <a:lstStyle/>
        <a:p>
          <a:endParaRPr lang="ru-RU"/>
        </a:p>
      </dgm:t>
    </dgm:pt>
    <dgm:pt modelId="{B5608E1B-63A5-4A38-9BB3-5DADFAD7F04C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?</a:t>
          </a:r>
        </a:p>
      </dgm:t>
    </dgm:pt>
    <dgm:pt modelId="{01187852-7AA0-4D78-9828-F62F5CC19520}" type="parTrans" cxnId="{BC2C6DFE-BF23-45C9-82DE-D20FA6C5D315}">
      <dgm:prSet/>
      <dgm:spPr/>
      <dgm:t>
        <a:bodyPr/>
        <a:lstStyle/>
        <a:p>
          <a:endParaRPr lang="ru-RU"/>
        </a:p>
      </dgm:t>
    </dgm:pt>
    <dgm:pt modelId="{22301EB5-060E-447A-A473-8EE946CE00BA}" type="sibTrans" cxnId="{BC2C6DFE-BF23-45C9-82DE-D20FA6C5D315}">
      <dgm:prSet/>
      <dgm:spPr/>
      <dgm:t>
        <a:bodyPr/>
        <a:lstStyle/>
        <a:p>
          <a:endParaRPr lang="ru-RU"/>
        </a:p>
      </dgm:t>
    </dgm:pt>
    <dgm:pt modelId="{C33D9DD0-7C77-4784-8C07-4728A993BED0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?</a:t>
          </a:r>
        </a:p>
      </dgm:t>
    </dgm:pt>
    <dgm:pt modelId="{2018BB92-DBFD-4FB9-9813-974355971356}" type="parTrans" cxnId="{1E3A265C-7A90-425A-AB3F-6C65E0E245E3}">
      <dgm:prSet/>
      <dgm:spPr/>
      <dgm:t>
        <a:bodyPr/>
        <a:lstStyle/>
        <a:p>
          <a:endParaRPr lang="ru-RU"/>
        </a:p>
      </dgm:t>
    </dgm:pt>
    <dgm:pt modelId="{4A51F097-8BD7-4384-9915-7E57EBB369B5}" type="sibTrans" cxnId="{1E3A265C-7A90-425A-AB3F-6C65E0E245E3}">
      <dgm:prSet/>
      <dgm:spPr/>
      <dgm:t>
        <a:bodyPr/>
        <a:lstStyle/>
        <a:p>
          <a:endParaRPr lang="ru-RU"/>
        </a:p>
      </dgm:t>
    </dgm:pt>
    <dgm:pt modelId="{CF0310E6-2C00-4D55-A444-F82121347140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бессоюзные</a:t>
          </a:r>
        </a:p>
      </dgm:t>
    </dgm:pt>
    <dgm:pt modelId="{5817F34A-8762-48C7-BE2A-F20CB0B9001B}" type="parTrans" cxnId="{A16DEB67-D565-4664-8A6E-5D4B11F72C7A}">
      <dgm:prSet/>
      <dgm:spPr/>
      <dgm:t>
        <a:bodyPr/>
        <a:lstStyle/>
        <a:p>
          <a:endParaRPr lang="ru-RU"/>
        </a:p>
      </dgm:t>
    </dgm:pt>
    <dgm:pt modelId="{F9114DA2-0B4D-4A2F-9083-EF09587CE345}" type="sibTrans" cxnId="{A16DEB67-D565-4664-8A6E-5D4B11F72C7A}">
      <dgm:prSet/>
      <dgm:spPr/>
      <dgm:t>
        <a:bodyPr/>
        <a:lstStyle/>
        <a:p>
          <a:endParaRPr lang="ru-RU"/>
        </a:p>
      </dgm:t>
    </dgm:pt>
    <dgm:pt modelId="{794B5D26-09A8-4E85-8D23-EA8FB76D6560}" type="pres">
      <dgm:prSet presAssocID="{B8387BCD-E944-4B35-A16F-92B9CCD867B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531AC1-73D3-4B84-82EC-97EF0C1D4D59}" type="pres">
      <dgm:prSet presAssocID="{017B38AF-AC56-49E3-94F9-CDDF25D45352}" presName="hierRoot1" presStyleCnt="0"/>
      <dgm:spPr/>
    </dgm:pt>
    <dgm:pt modelId="{740CA23C-BA3B-4B8C-8946-BB22AC5CF8A8}" type="pres">
      <dgm:prSet presAssocID="{017B38AF-AC56-49E3-94F9-CDDF25D45352}" presName="composite" presStyleCnt="0"/>
      <dgm:spPr/>
    </dgm:pt>
    <dgm:pt modelId="{79506D9A-C289-4E90-8B6D-A6ABEFF968D8}" type="pres">
      <dgm:prSet presAssocID="{017B38AF-AC56-49E3-94F9-CDDF25D45352}" presName="background" presStyleLbl="node0" presStyleIdx="0" presStyleCnt="1"/>
      <dgm:spPr/>
    </dgm:pt>
    <dgm:pt modelId="{52355AF5-1690-4B81-9163-117A86A4E998}" type="pres">
      <dgm:prSet presAssocID="{017B38AF-AC56-49E3-94F9-CDDF25D4535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41F117-8DC3-4750-80D7-DCB44E4A8F5F}" type="pres">
      <dgm:prSet presAssocID="{017B38AF-AC56-49E3-94F9-CDDF25D45352}" presName="hierChild2" presStyleCnt="0"/>
      <dgm:spPr/>
    </dgm:pt>
    <dgm:pt modelId="{BCE6D477-AFAE-4F1D-A58E-DC337E13E6DD}" type="pres">
      <dgm:prSet presAssocID="{7A97E363-1382-4249-8C16-06E91B465F9D}" presName="Name10" presStyleLbl="parChTrans1D2" presStyleIdx="0" presStyleCnt="2"/>
      <dgm:spPr/>
      <dgm:t>
        <a:bodyPr/>
        <a:lstStyle/>
        <a:p>
          <a:endParaRPr lang="ru-RU"/>
        </a:p>
      </dgm:t>
    </dgm:pt>
    <dgm:pt modelId="{20322959-4C7C-409D-88D9-74729DD08117}" type="pres">
      <dgm:prSet presAssocID="{6BD0B54A-C702-4EB2-9BB3-E1AD3B8FAEDC}" presName="hierRoot2" presStyleCnt="0"/>
      <dgm:spPr/>
    </dgm:pt>
    <dgm:pt modelId="{D878F9F3-89A0-4791-9F32-225A066D36CA}" type="pres">
      <dgm:prSet presAssocID="{6BD0B54A-C702-4EB2-9BB3-E1AD3B8FAEDC}" presName="composite2" presStyleCnt="0"/>
      <dgm:spPr/>
    </dgm:pt>
    <dgm:pt modelId="{23FEB4B5-2A85-40B7-B475-011B0B3336F2}" type="pres">
      <dgm:prSet presAssocID="{6BD0B54A-C702-4EB2-9BB3-E1AD3B8FAEDC}" presName="background2" presStyleLbl="node2" presStyleIdx="0" presStyleCnt="2"/>
      <dgm:spPr/>
    </dgm:pt>
    <dgm:pt modelId="{23B2C0C7-E467-47A5-B2E2-FAE623FE9ABB}" type="pres">
      <dgm:prSet presAssocID="{6BD0B54A-C702-4EB2-9BB3-E1AD3B8FAED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CFA514-822E-4074-AF56-2AB612AF9EF8}" type="pres">
      <dgm:prSet presAssocID="{6BD0B54A-C702-4EB2-9BB3-E1AD3B8FAEDC}" presName="hierChild3" presStyleCnt="0"/>
      <dgm:spPr/>
    </dgm:pt>
    <dgm:pt modelId="{6AB6EA5B-19DF-435E-8BA3-39EF50A1F236}" type="pres">
      <dgm:prSet presAssocID="{01187852-7AA0-4D78-9828-F62F5CC19520}" presName="Name17" presStyleLbl="parChTrans1D3" presStyleIdx="0" presStyleCnt="2"/>
      <dgm:spPr/>
      <dgm:t>
        <a:bodyPr/>
        <a:lstStyle/>
        <a:p>
          <a:endParaRPr lang="ru-RU"/>
        </a:p>
      </dgm:t>
    </dgm:pt>
    <dgm:pt modelId="{1858EA82-DC17-4B48-BADA-4848773F0565}" type="pres">
      <dgm:prSet presAssocID="{B5608E1B-63A5-4A38-9BB3-5DADFAD7F04C}" presName="hierRoot3" presStyleCnt="0"/>
      <dgm:spPr/>
    </dgm:pt>
    <dgm:pt modelId="{BE12F53B-B81E-444E-99A3-935A7ADC3EB4}" type="pres">
      <dgm:prSet presAssocID="{B5608E1B-63A5-4A38-9BB3-5DADFAD7F04C}" presName="composite3" presStyleCnt="0"/>
      <dgm:spPr/>
    </dgm:pt>
    <dgm:pt modelId="{EDDCF764-219D-4205-8A56-DE6B82F29A73}" type="pres">
      <dgm:prSet presAssocID="{B5608E1B-63A5-4A38-9BB3-5DADFAD7F04C}" presName="background3" presStyleLbl="node3" presStyleIdx="0" presStyleCnt="2"/>
      <dgm:spPr/>
    </dgm:pt>
    <dgm:pt modelId="{D4997C77-C9F0-4113-95AC-13A835916438}" type="pres">
      <dgm:prSet presAssocID="{B5608E1B-63A5-4A38-9BB3-5DADFAD7F04C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170668-7EFC-4F78-ACE8-0086CC1644C7}" type="pres">
      <dgm:prSet presAssocID="{B5608E1B-63A5-4A38-9BB3-5DADFAD7F04C}" presName="hierChild4" presStyleCnt="0"/>
      <dgm:spPr/>
    </dgm:pt>
    <dgm:pt modelId="{8A5DD053-FF05-455F-AC60-EBED9472DF22}" type="pres">
      <dgm:prSet presAssocID="{2018BB92-DBFD-4FB9-9813-974355971356}" presName="Name17" presStyleLbl="parChTrans1D3" presStyleIdx="1" presStyleCnt="2"/>
      <dgm:spPr/>
      <dgm:t>
        <a:bodyPr/>
        <a:lstStyle/>
        <a:p>
          <a:endParaRPr lang="ru-RU"/>
        </a:p>
      </dgm:t>
    </dgm:pt>
    <dgm:pt modelId="{7330F3F8-7639-49A8-B9C0-EF13FF78E797}" type="pres">
      <dgm:prSet presAssocID="{C33D9DD0-7C77-4784-8C07-4728A993BED0}" presName="hierRoot3" presStyleCnt="0"/>
      <dgm:spPr/>
    </dgm:pt>
    <dgm:pt modelId="{EB235961-B248-41D5-A7EB-F4DCC8B5AC1C}" type="pres">
      <dgm:prSet presAssocID="{C33D9DD0-7C77-4784-8C07-4728A993BED0}" presName="composite3" presStyleCnt="0"/>
      <dgm:spPr/>
    </dgm:pt>
    <dgm:pt modelId="{2D76353D-0BE5-4C26-891F-8CCBBD79A6F1}" type="pres">
      <dgm:prSet presAssocID="{C33D9DD0-7C77-4784-8C07-4728A993BED0}" presName="background3" presStyleLbl="node3" presStyleIdx="1" presStyleCnt="2"/>
      <dgm:spPr/>
    </dgm:pt>
    <dgm:pt modelId="{DA9745D8-D65A-4201-B829-FD1E6B206B2D}" type="pres">
      <dgm:prSet presAssocID="{C33D9DD0-7C77-4784-8C07-4728A993BED0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E42096-74BE-4239-A9E9-9A5D53576E52}" type="pres">
      <dgm:prSet presAssocID="{C33D9DD0-7C77-4784-8C07-4728A993BED0}" presName="hierChild4" presStyleCnt="0"/>
      <dgm:spPr/>
    </dgm:pt>
    <dgm:pt modelId="{3F8F3490-6FBD-4C3D-9307-9F9664B511C2}" type="pres">
      <dgm:prSet presAssocID="{5817F34A-8762-48C7-BE2A-F20CB0B9001B}" presName="Name10" presStyleLbl="parChTrans1D2" presStyleIdx="1" presStyleCnt="2"/>
      <dgm:spPr/>
      <dgm:t>
        <a:bodyPr/>
        <a:lstStyle/>
        <a:p>
          <a:endParaRPr lang="ru-RU"/>
        </a:p>
      </dgm:t>
    </dgm:pt>
    <dgm:pt modelId="{F45FB42C-6A4B-4C70-802B-C976B9F65951}" type="pres">
      <dgm:prSet presAssocID="{CF0310E6-2C00-4D55-A444-F82121347140}" presName="hierRoot2" presStyleCnt="0"/>
      <dgm:spPr/>
    </dgm:pt>
    <dgm:pt modelId="{12774A3C-D56F-495C-B530-592C1D59FA31}" type="pres">
      <dgm:prSet presAssocID="{CF0310E6-2C00-4D55-A444-F82121347140}" presName="composite2" presStyleCnt="0"/>
      <dgm:spPr/>
    </dgm:pt>
    <dgm:pt modelId="{BE14546F-DA13-4F34-AC59-9542B7324FDD}" type="pres">
      <dgm:prSet presAssocID="{CF0310E6-2C00-4D55-A444-F82121347140}" presName="background2" presStyleLbl="node2" presStyleIdx="1" presStyleCnt="2"/>
      <dgm:spPr/>
    </dgm:pt>
    <dgm:pt modelId="{DA9AC895-42EE-49FF-938B-92DA0A43EB79}" type="pres">
      <dgm:prSet presAssocID="{CF0310E6-2C00-4D55-A444-F8212134714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F5B387-CAFF-48C4-9F27-FB0DEF60A41F}" type="pres">
      <dgm:prSet presAssocID="{CF0310E6-2C00-4D55-A444-F82121347140}" presName="hierChild3" presStyleCnt="0"/>
      <dgm:spPr/>
    </dgm:pt>
  </dgm:ptLst>
  <dgm:cxnLst>
    <dgm:cxn modelId="{4451984C-A12C-44B2-96B2-0F2FAFD37A45}" type="presOf" srcId="{CF0310E6-2C00-4D55-A444-F82121347140}" destId="{DA9AC895-42EE-49FF-938B-92DA0A43EB79}" srcOrd="0" destOrd="0" presId="urn:microsoft.com/office/officeart/2005/8/layout/hierarchy1"/>
    <dgm:cxn modelId="{4CD6D06F-798A-45CF-93F4-D14D336F3149}" srcId="{017B38AF-AC56-49E3-94F9-CDDF25D45352}" destId="{6BD0B54A-C702-4EB2-9BB3-E1AD3B8FAEDC}" srcOrd="0" destOrd="0" parTransId="{7A97E363-1382-4249-8C16-06E91B465F9D}" sibTransId="{7F69FFAA-2E14-4536-AA9A-6111AD846471}"/>
    <dgm:cxn modelId="{80C47FA8-1C9B-47A8-8CA4-ABA3F97AA17A}" type="presOf" srcId="{017B38AF-AC56-49E3-94F9-CDDF25D45352}" destId="{52355AF5-1690-4B81-9163-117A86A4E998}" srcOrd="0" destOrd="0" presId="urn:microsoft.com/office/officeart/2005/8/layout/hierarchy1"/>
    <dgm:cxn modelId="{51C35224-A91F-43D6-BD5F-FC36E4982B88}" type="presOf" srcId="{C33D9DD0-7C77-4784-8C07-4728A993BED0}" destId="{DA9745D8-D65A-4201-B829-FD1E6B206B2D}" srcOrd="0" destOrd="0" presId="urn:microsoft.com/office/officeart/2005/8/layout/hierarchy1"/>
    <dgm:cxn modelId="{6D5DBB07-74FA-4A54-BAF0-F2DA04210AFF}" type="presOf" srcId="{6BD0B54A-C702-4EB2-9BB3-E1AD3B8FAEDC}" destId="{23B2C0C7-E467-47A5-B2E2-FAE623FE9ABB}" srcOrd="0" destOrd="0" presId="urn:microsoft.com/office/officeart/2005/8/layout/hierarchy1"/>
    <dgm:cxn modelId="{631651D1-1E03-48D6-9F66-26E9CB02BA93}" type="presOf" srcId="{7A97E363-1382-4249-8C16-06E91B465F9D}" destId="{BCE6D477-AFAE-4F1D-A58E-DC337E13E6DD}" srcOrd="0" destOrd="0" presId="urn:microsoft.com/office/officeart/2005/8/layout/hierarchy1"/>
    <dgm:cxn modelId="{9820C9F2-7EEB-47FA-BC97-FD0546D5C780}" type="presOf" srcId="{01187852-7AA0-4D78-9828-F62F5CC19520}" destId="{6AB6EA5B-19DF-435E-8BA3-39EF50A1F236}" srcOrd="0" destOrd="0" presId="urn:microsoft.com/office/officeart/2005/8/layout/hierarchy1"/>
    <dgm:cxn modelId="{FAF6F69B-E175-4401-AF8F-85D236354A7B}" type="presOf" srcId="{B5608E1B-63A5-4A38-9BB3-5DADFAD7F04C}" destId="{D4997C77-C9F0-4113-95AC-13A835916438}" srcOrd="0" destOrd="0" presId="urn:microsoft.com/office/officeart/2005/8/layout/hierarchy1"/>
    <dgm:cxn modelId="{BC2C6DFE-BF23-45C9-82DE-D20FA6C5D315}" srcId="{6BD0B54A-C702-4EB2-9BB3-E1AD3B8FAEDC}" destId="{B5608E1B-63A5-4A38-9BB3-5DADFAD7F04C}" srcOrd="0" destOrd="0" parTransId="{01187852-7AA0-4D78-9828-F62F5CC19520}" sibTransId="{22301EB5-060E-447A-A473-8EE946CE00BA}"/>
    <dgm:cxn modelId="{A16DEB67-D565-4664-8A6E-5D4B11F72C7A}" srcId="{017B38AF-AC56-49E3-94F9-CDDF25D45352}" destId="{CF0310E6-2C00-4D55-A444-F82121347140}" srcOrd="1" destOrd="0" parTransId="{5817F34A-8762-48C7-BE2A-F20CB0B9001B}" sibTransId="{F9114DA2-0B4D-4A2F-9083-EF09587CE345}"/>
    <dgm:cxn modelId="{4FB6F369-25BF-4836-82F5-282BF8BB44BA}" type="presOf" srcId="{2018BB92-DBFD-4FB9-9813-974355971356}" destId="{8A5DD053-FF05-455F-AC60-EBED9472DF22}" srcOrd="0" destOrd="0" presId="urn:microsoft.com/office/officeart/2005/8/layout/hierarchy1"/>
    <dgm:cxn modelId="{9AB50E41-9F2C-4DAE-B798-927509254545}" type="presOf" srcId="{5817F34A-8762-48C7-BE2A-F20CB0B9001B}" destId="{3F8F3490-6FBD-4C3D-9307-9F9664B511C2}" srcOrd="0" destOrd="0" presId="urn:microsoft.com/office/officeart/2005/8/layout/hierarchy1"/>
    <dgm:cxn modelId="{1E3A265C-7A90-425A-AB3F-6C65E0E245E3}" srcId="{6BD0B54A-C702-4EB2-9BB3-E1AD3B8FAEDC}" destId="{C33D9DD0-7C77-4784-8C07-4728A993BED0}" srcOrd="1" destOrd="0" parTransId="{2018BB92-DBFD-4FB9-9813-974355971356}" sibTransId="{4A51F097-8BD7-4384-9915-7E57EBB369B5}"/>
    <dgm:cxn modelId="{C317B3F0-122A-4B9E-A354-88E07B060508}" srcId="{B8387BCD-E944-4B35-A16F-92B9CCD867BF}" destId="{017B38AF-AC56-49E3-94F9-CDDF25D45352}" srcOrd="0" destOrd="0" parTransId="{D43366FA-187D-4544-B488-2D9F8F11DE30}" sibTransId="{51FC8FB1-CB47-434A-8BC1-B20B1A5B87F7}"/>
    <dgm:cxn modelId="{1A5A1344-98B0-4CAC-A303-818323E80E23}" type="presOf" srcId="{B8387BCD-E944-4B35-A16F-92B9CCD867BF}" destId="{794B5D26-09A8-4E85-8D23-EA8FB76D6560}" srcOrd="0" destOrd="0" presId="urn:microsoft.com/office/officeart/2005/8/layout/hierarchy1"/>
    <dgm:cxn modelId="{7051DC3C-760B-429C-B8AA-AE9F403532B8}" type="presParOf" srcId="{794B5D26-09A8-4E85-8D23-EA8FB76D6560}" destId="{30531AC1-73D3-4B84-82EC-97EF0C1D4D59}" srcOrd="0" destOrd="0" presId="urn:microsoft.com/office/officeart/2005/8/layout/hierarchy1"/>
    <dgm:cxn modelId="{10F68CCF-60EE-4E10-8482-CDDEEB23E05A}" type="presParOf" srcId="{30531AC1-73D3-4B84-82EC-97EF0C1D4D59}" destId="{740CA23C-BA3B-4B8C-8946-BB22AC5CF8A8}" srcOrd="0" destOrd="0" presId="urn:microsoft.com/office/officeart/2005/8/layout/hierarchy1"/>
    <dgm:cxn modelId="{1F0D1297-D4F0-4748-92C9-7177CBFD9AEE}" type="presParOf" srcId="{740CA23C-BA3B-4B8C-8946-BB22AC5CF8A8}" destId="{79506D9A-C289-4E90-8B6D-A6ABEFF968D8}" srcOrd="0" destOrd="0" presId="urn:microsoft.com/office/officeart/2005/8/layout/hierarchy1"/>
    <dgm:cxn modelId="{841AE713-0512-4A8E-82A5-EA3C8CCB36DA}" type="presParOf" srcId="{740CA23C-BA3B-4B8C-8946-BB22AC5CF8A8}" destId="{52355AF5-1690-4B81-9163-117A86A4E998}" srcOrd="1" destOrd="0" presId="urn:microsoft.com/office/officeart/2005/8/layout/hierarchy1"/>
    <dgm:cxn modelId="{2697235E-33EF-4CC4-A159-11DF1E8ACDBC}" type="presParOf" srcId="{30531AC1-73D3-4B84-82EC-97EF0C1D4D59}" destId="{A841F117-8DC3-4750-80D7-DCB44E4A8F5F}" srcOrd="1" destOrd="0" presId="urn:microsoft.com/office/officeart/2005/8/layout/hierarchy1"/>
    <dgm:cxn modelId="{85D13F15-D752-4278-8E38-6D6D249A373F}" type="presParOf" srcId="{A841F117-8DC3-4750-80D7-DCB44E4A8F5F}" destId="{BCE6D477-AFAE-4F1D-A58E-DC337E13E6DD}" srcOrd="0" destOrd="0" presId="urn:microsoft.com/office/officeart/2005/8/layout/hierarchy1"/>
    <dgm:cxn modelId="{BB0A1A7B-46F4-49AA-B70C-3ECD7E06799F}" type="presParOf" srcId="{A841F117-8DC3-4750-80D7-DCB44E4A8F5F}" destId="{20322959-4C7C-409D-88D9-74729DD08117}" srcOrd="1" destOrd="0" presId="urn:microsoft.com/office/officeart/2005/8/layout/hierarchy1"/>
    <dgm:cxn modelId="{F9D10592-9E40-404B-BF43-3C4614AF505B}" type="presParOf" srcId="{20322959-4C7C-409D-88D9-74729DD08117}" destId="{D878F9F3-89A0-4791-9F32-225A066D36CA}" srcOrd="0" destOrd="0" presId="urn:microsoft.com/office/officeart/2005/8/layout/hierarchy1"/>
    <dgm:cxn modelId="{194BC304-2E68-47E1-B78A-539E66DA0C5D}" type="presParOf" srcId="{D878F9F3-89A0-4791-9F32-225A066D36CA}" destId="{23FEB4B5-2A85-40B7-B475-011B0B3336F2}" srcOrd="0" destOrd="0" presId="urn:microsoft.com/office/officeart/2005/8/layout/hierarchy1"/>
    <dgm:cxn modelId="{F0B682A8-61C7-47C5-A479-BD18E33CAE06}" type="presParOf" srcId="{D878F9F3-89A0-4791-9F32-225A066D36CA}" destId="{23B2C0C7-E467-47A5-B2E2-FAE623FE9ABB}" srcOrd="1" destOrd="0" presId="urn:microsoft.com/office/officeart/2005/8/layout/hierarchy1"/>
    <dgm:cxn modelId="{C0661477-4A1C-42C4-83F3-1E88D398E6E6}" type="presParOf" srcId="{20322959-4C7C-409D-88D9-74729DD08117}" destId="{5ECFA514-822E-4074-AF56-2AB612AF9EF8}" srcOrd="1" destOrd="0" presId="urn:microsoft.com/office/officeart/2005/8/layout/hierarchy1"/>
    <dgm:cxn modelId="{37B67D7B-F1A2-4CF5-9DAA-C85E88ED1648}" type="presParOf" srcId="{5ECFA514-822E-4074-AF56-2AB612AF9EF8}" destId="{6AB6EA5B-19DF-435E-8BA3-39EF50A1F236}" srcOrd="0" destOrd="0" presId="urn:microsoft.com/office/officeart/2005/8/layout/hierarchy1"/>
    <dgm:cxn modelId="{BAE1BF7A-CEF6-48BC-8A47-1296D3DCEE2A}" type="presParOf" srcId="{5ECFA514-822E-4074-AF56-2AB612AF9EF8}" destId="{1858EA82-DC17-4B48-BADA-4848773F0565}" srcOrd="1" destOrd="0" presId="urn:microsoft.com/office/officeart/2005/8/layout/hierarchy1"/>
    <dgm:cxn modelId="{4C9CA518-6938-4D3D-8F8A-92499CBF38EB}" type="presParOf" srcId="{1858EA82-DC17-4B48-BADA-4848773F0565}" destId="{BE12F53B-B81E-444E-99A3-935A7ADC3EB4}" srcOrd="0" destOrd="0" presId="urn:microsoft.com/office/officeart/2005/8/layout/hierarchy1"/>
    <dgm:cxn modelId="{F059C4C0-5A8F-4E14-9CC8-5F667A6FF039}" type="presParOf" srcId="{BE12F53B-B81E-444E-99A3-935A7ADC3EB4}" destId="{EDDCF764-219D-4205-8A56-DE6B82F29A73}" srcOrd="0" destOrd="0" presId="urn:microsoft.com/office/officeart/2005/8/layout/hierarchy1"/>
    <dgm:cxn modelId="{8D945B5F-E8B1-479B-B373-38CF958C9082}" type="presParOf" srcId="{BE12F53B-B81E-444E-99A3-935A7ADC3EB4}" destId="{D4997C77-C9F0-4113-95AC-13A835916438}" srcOrd="1" destOrd="0" presId="urn:microsoft.com/office/officeart/2005/8/layout/hierarchy1"/>
    <dgm:cxn modelId="{6CD869A2-6394-4AA0-B88F-0054E8A57EC9}" type="presParOf" srcId="{1858EA82-DC17-4B48-BADA-4848773F0565}" destId="{36170668-7EFC-4F78-ACE8-0086CC1644C7}" srcOrd="1" destOrd="0" presId="urn:microsoft.com/office/officeart/2005/8/layout/hierarchy1"/>
    <dgm:cxn modelId="{7696D3C4-C971-474B-AA7F-39A9366EF7AA}" type="presParOf" srcId="{5ECFA514-822E-4074-AF56-2AB612AF9EF8}" destId="{8A5DD053-FF05-455F-AC60-EBED9472DF22}" srcOrd="2" destOrd="0" presId="urn:microsoft.com/office/officeart/2005/8/layout/hierarchy1"/>
    <dgm:cxn modelId="{2C2F92EE-ECE0-4349-94AF-E57994249D6A}" type="presParOf" srcId="{5ECFA514-822E-4074-AF56-2AB612AF9EF8}" destId="{7330F3F8-7639-49A8-B9C0-EF13FF78E797}" srcOrd="3" destOrd="0" presId="urn:microsoft.com/office/officeart/2005/8/layout/hierarchy1"/>
    <dgm:cxn modelId="{2223E69B-81FB-4B72-9725-0B95E7B5D572}" type="presParOf" srcId="{7330F3F8-7639-49A8-B9C0-EF13FF78E797}" destId="{EB235961-B248-41D5-A7EB-F4DCC8B5AC1C}" srcOrd="0" destOrd="0" presId="urn:microsoft.com/office/officeart/2005/8/layout/hierarchy1"/>
    <dgm:cxn modelId="{E1E29AEC-D443-4F1A-B946-80C1D3FDCE05}" type="presParOf" srcId="{EB235961-B248-41D5-A7EB-F4DCC8B5AC1C}" destId="{2D76353D-0BE5-4C26-891F-8CCBBD79A6F1}" srcOrd="0" destOrd="0" presId="urn:microsoft.com/office/officeart/2005/8/layout/hierarchy1"/>
    <dgm:cxn modelId="{35A3502B-E82B-4BFB-8FAE-276B8CE3BC38}" type="presParOf" srcId="{EB235961-B248-41D5-A7EB-F4DCC8B5AC1C}" destId="{DA9745D8-D65A-4201-B829-FD1E6B206B2D}" srcOrd="1" destOrd="0" presId="urn:microsoft.com/office/officeart/2005/8/layout/hierarchy1"/>
    <dgm:cxn modelId="{16DA2C2D-C122-4CF9-A4EB-899AAC1051BA}" type="presParOf" srcId="{7330F3F8-7639-49A8-B9C0-EF13FF78E797}" destId="{48E42096-74BE-4239-A9E9-9A5D53576E52}" srcOrd="1" destOrd="0" presId="urn:microsoft.com/office/officeart/2005/8/layout/hierarchy1"/>
    <dgm:cxn modelId="{D700E1BF-F9E5-4606-BBD7-D3AB50C1CB09}" type="presParOf" srcId="{A841F117-8DC3-4750-80D7-DCB44E4A8F5F}" destId="{3F8F3490-6FBD-4C3D-9307-9F9664B511C2}" srcOrd="2" destOrd="0" presId="urn:microsoft.com/office/officeart/2005/8/layout/hierarchy1"/>
    <dgm:cxn modelId="{2DD9B8CE-F452-4127-B82F-31370B513DA2}" type="presParOf" srcId="{A841F117-8DC3-4750-80D7-DCB44E4A8F5F}" destId="{F45FB42C-6A4B-4C70-802B-C976B9F65951}" srcOrd="3" destOrd="0" presId="urn:microsoft.com/office/officeart/2005/8/layout/hierarchy1"/>
    <dgm:cxn modelId="{319048AC-A254-4DAB-9CBB-410F481D185B}" type="presParOf" srcId="{F45FB42C-6A4B-4C70-802B-C976B9F65951}" destId="{12774A3C-D56F-495C-B530-592C1D59FA31}" srcOrd="0" destOrd="0" presId="urn:microsoft.com/office/officeart/2005/8/layout/hierarchy1"/>
    <dgm:cxn modelId="{103ABECD-53CF-4723-B851-F560252357C1}" type="presParOf" srcId="{12774A3C-D56F-495C-B530-592C1D59FA31}" destId="{BE14546F-DA13-4F34-AC59-9542B7324FDD}" srcOrd="0" destOrd="0" presId="urn:microsoft.com/office/officeart/2005/8/layout/hierarchy1"/>
    <dgm:cxn modelId="{40AB382B-8DBA-4C53-A204-E36E81B2F70E}" type="presParOf" srcId="{12774A3C-D56F-495C-B530-592C1D59FA31}" destId="{DA9AC895-42EE-49FF-938B-92DA0A43EB79}" srcOrd="1" destOrd="0" presId="urn:microsoft.com/office/officeart/2005/8/layout/hierarchy1"/>
    <dgm:cxn modelId="{E248DF74-ED2C-4060-97B3-3888D7057787}" type="presParOf" srcId="{F45FB42C-6A4B-4C70-802B-C976B9F65951}" destId="{7AF5B387-CAFF-48C4-9F27-FB0DEF60A41F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Понятие о сложноподчинённом предложении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9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3" y="285750"/>
          <a:ext cx="8715375" cy="628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Закончите предложения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1.Сложносочинённое предложение состоит из 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2.Простые предложения в составе сложносочинённого предложения связаны 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3.Виды сложносочинённых предложений 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4.Простые предложения, входящие в состав сложносочинённого, отделяются друг от друга 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5.Если в сложносочинённом предложении с одиночным соединительным или разделительным союзом имеется общий второстепенный член, относящийся к обоим предложениям, то запятая между ними …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Прочитайте предложения,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составьте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 схемы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1.Начался урок.  Ученики приступили к самостоятельной работе.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2.Начался урок, ученики приступили к самостоятельной работе.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3.Начался урок, и ученики приступили к самостоятельной работе.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4.Когда начался урок, ученики приступили к самостоятельной работе.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3" y="214313"/>
          <a:ext cx="8715376" cy="594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8844"/>
                <a:gridCol w="2178844"/>
                <a:gridCol w="2178844"/>
                <a:gridCol w="2178844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endParaRPr lang="ru-RU" sz="2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связи частей сложноподчинённого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предложения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Подчинительные союзы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Союзные слова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простые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составные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относительные местоимения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местоимённые наречия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когда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чтобы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будто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словно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точно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едва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лишь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оттого что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 будто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потому что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так как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так что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тех пор как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связи с тем что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лишь только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тем чтобы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ввиду того что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вследствие того что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кто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какой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который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каков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чей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сколько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где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когда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куда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откуда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0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почему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179</Words>
  <PresentationFormat>Экран (4:3)</PresentationFormat>
  <Paragraphs>62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Понятие о сложноподчинённом предложении</vt:lpstr>
      <vt:lpstr>Слайд 2</vt:lpstr>
      <vt:lpstr>Закончите предложения</vt:lpstr>
      <vt:lpstr>Прочитайте предложения,  составьте их схемы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сложноподчинённом предложении</dc:title>
  <dc:creator>User</dc:creator>
  <cp:lastModifiedBy>User</cp:lastModifiedBy>
  <cp:revision>5</cp:revision>
  <dcterms:created xsi:type="dcterms:W3CDTF">2017-01-05T12:24:19Z</dcterms:created>
  <dcterms:modified xsi:type="dcterms:W3CDTF">2017-01-05T12:58:02Z</dcterms:modified>
</cp:coreProperties>
</file>